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42976800" cy="32004000"/>
  <p:notesSz cx="6858000" cy="9144000"/>
  <p:defaultTextStyle>
    <a:defPPr>
      <a:defRPr lang="en-US"/>
    </a:defPPr>
    <a:lvl1pPr marL="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1pPr>
    <a:lvl2pPr marL="214230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2pPr>
    <a:lvl3pPr marL="428460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3pPr>
    <a:lvl4pPr marL="642690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4pPr>
    <a:lvl5pPr marL="8569208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5pPr>
    <a:lvl6pPr marL="1071151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6pPr>
    <a:lvl7pPr marL="1285381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7pPr>
    <a:lvl8pPr marL="1499611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8pPr>
    <a:lvl9pPr marL="1713841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080">
          <p15:clr>
            <a:srgbClr val="A4A3A4"/>
          </p15:clr>
        </p15:guide>
        <p15:guide id="2" pos="135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3B631"/>
    <a:srgbClr val="D48C22"/>
    <a:srgbClr val="F3D89B"/>
    <a:srgbClr val="D4B927"/>
    <a:srgbClr val="F00F28"/>
    <a:srgbClr val="5196E4"/>
    <a:srgbClr val="E4A81D"/>
    <a:srgbClr val="00D300"/>
    <a:srgbClr val="008E00"/>
    <a:srgbClr val="289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71"/>
    <p:restoredTop sz="99821" autoAdjust="0"/>
  </p:normalViewPr>
  <p:slideViewPr>
    <p:cSldViewPr snapToGrid="0" snapToObjects="1">
      <p:cViewPr varScale="1">
        <p:scale>
          <a:sx n="27" d="100"/>
          <a:sy n="27" d="100"/>
        </p:scale>
        <p:origin x="1872" y="280"/>
      </p:cViewPr>
      <p:guideLst>
        <p:guide orient="horz" pos="10080"/>
        <p:guide pos="13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BE453B-0D8F-244A-B50D-239B00A73054}" type="doc">
      <dgm:prSet loTypeId="urn:microsoft.com/office/officeart/2005/8/layout/cycle2" loCatId="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01FD4FC-CC35-314B-A57E-3E92040FEBE4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/>
            <a:t>Try using an interesting graphic to break up the text.</a:t>
          </a:r>
        </a:p>
      </dgm:t>
    </dgm:pt>
    <dgm:pt modelId="{B2381F07-2CDA-E745-BF6A-72948A5F14C0}" type="parTrans" cxnId="{AAB9E665-C826-2145-BD54-908EEF43B229}">
      <dgm:prSet/>
      <dgm:spPr/>
      <dgm:t>
        <a:bodyPr/>
        <a:lstStyle/>
        <a:p>
          <a:endParaRPr lang="en-US"/>
        </a:p>
      </dgm:t>
    </dgm:pt>
    <dgm:pt modelId="{52562560-2205-B240-B15F-447E1D591BF3}" type="sibTrans" cxnId="{AAB9E665-C826-2145-BD54-908EEF43B229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D22ECF56-FC2D-FE4E-B4CC-9A806126F5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6E84267F-3A18-F54D-BAD9-033ACBADD1E0}" type="parTrans" cxnId="{7C7082EA-92CB-FF45-A2D2-A0BDC7957C13}">
      <dgm:prSet/>
      <dgm:spPr/>
      <dgm:t>
        <a:bodyPr/>
        <a:lstStyle/>
        <a:p>
          <a:endParaRPr lang="en-US"/>
        </a:p>
      </dgm:t>
    </dgm:pt>
    <dgm:pt modelId="{83ECF861-30C0-EE44-9931-71069B84ADE9}" type="sibTrans" cxnId="{7C7082EA-92CB-FF45-A2D2-A0BDC7957C13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7E97B8D3-8358-7048-9547-A759B87E5EDA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6E11CD09-44A9-FF45-A0BA-687A6E541B67}" type="parTrans" cxnId="{8250E684-CC6D-4A46-885E-1239B6F7CB9A}">
      <dgm:prSet/>
      <dgm:spPr/>
      <dgm:t>
        <a:bodyPr/>
        <a:lstStyle/>
        <a:p>
          <a:endParaRPr lang="en-US"/>
        </a:p>
      </dgm:t>
    </dgm:pt>
    <dgm:pt modelId="{8BE97173-F7CC-2041-BD88-2CFA1F9A8FB8}" type="sibTrans" cxnId="{8250E684-CC6D-4A46-885E-1239B6F7CB9A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2A3E625E-F91C-FF4A-89F5-3B6D9FD9FF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F4ADCAFF-A0E0-F74F-BF5E-633D71D7FC1D}" type="parTrans" cxnId="{9C142E97-3D40-614C-A4B4-0272A522E916}">
      <dgm:prSet/>
      <dgm:spPr/>
      <dgm:t>
        <a:bodyPr/>
        <a:lstStyle/>
        <a:p>
          <a:endParaRPr lang="en-US"/>
        </a:p>
      </dgm:t>
    </dgm:pt>
    <dgm:pt modelId="{E7F04D95-F447-1E4B-BE20-E8627D6D81AB}" type="sibTrans" cxnId="{9C142E97-3D40-614C-A4B4-0272A522E91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AC45FFB-041B-2846-9C66-41E068E717B8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778396B2-D50F-B54E-9C5C-0C07E28BDA58}" type="parTrans" cxnId="{C477FE4F-A98C-ED43-9B09-AFB6DF3EFD36}">
      <dgm:prSet/>
      <dgm:spPr/>
      <dgm:t>
        <a:bodyPr/>
        <a:lstStyle/>
        <a:p>
          <a:endParaRPr lang="en-US"/>
        </a:p>
      </dgm:t>
    </dgm:pt>
    <dgm:pt modelId="{D03978F4-5DD6-034A-9588-141EAD7C20A2}" type="sibTrans" cxnId="{C477FE4F-A98C-ED43-9B09-AFB6DF3EFD3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B030B91-1E41-A44D-8DF3-0E4BCB6D198D}" type="pres">
      <dgm:prSet presAssocID="{38BE453B-0D8F-244A-B50D-239B00A73054}" presName="cycle" presStyleCnt="0">
        <dgm:presLayoutVars>
          <dgm:dir/>
          <dgm:resizeHandles val="exact"/>
        </dgm:presLayoutVars>
      </dgm:prSet>
      <dgm:spPr/>
    </dgm:pt>
    <dgm:pt modelId="{5BFCD2AD-7541-854B-A006-5032B22939CC}" type="pres">
      <dgm:prSet presAssocID="{301FD4FC-CC35-314B-A57E-3E92040FEBE4}" presName="node" presStyleLbl="node1" presStyleIdx="0" presStyleCnt="5" custRadScaleRad="100858">
        <dgm:presLayoutVars>
          <dgm:bulletEnabled val="1"/>
        </dgm:presLayoutVars>
      </dgm:prSet>
      <dgm:spPr/>
    </dgm:pt>
    <dgm:pt modelId="{D37817C8-B819-274B-A583-0B9A55291C16}" type="pres">
      <dgm:prSet presAssocID="{52562560-2205-B240-B15F-447E1D591BF3}" presName="sibTrans" presStyleLbl="sibTrans2D1" presStyleIdx="0" presStyleCnt="5"/>
      <dgm:spPr/>
    </dgm:pt>
    <dgm:pt modelId="{1EF52C3F-069E-2E40-9897-40278DC673AF}" type="pres">
      <dgm:prSet presAssocID="{52562560-2205-B240-B15F-447E1D591BF3}" presName="connectorText" presStyleLbl="sibTrans2D1" presStyleIdx="0" presStyleCnt="5"/>
      <dgm:spPr/>
    </dgm:pt>
    <dgm:pt modelId="{CDF108A7-84F2-C148-ADB0-2F5457FF8D25}" type="pres">
      <dgm:prSet presAssocID="{D22ECF56-FC2D-FE4E-B4CC-9A806126F511}" presName="node" presStyleLbl="node1" presStyleIdx="1" presStyleCnt="5" custRadScaleRad="99618" custRadScaleInc="2095">
        <dgm:presLayoutVars>
          <dgm:bulletEnabled val="1"/>
        </dgm:presLayoutVars>
      </dgm:prSet>
      <dgm:spPr/>
    </dgm:pt>
    <dgm:pt modelId="{27EC3639-F716-FA4B-B44B-0A1D9879D750}" type="pres">
      <dgm:prSet presAssocID="{83ECF861-30C0-EE44-9931-71069B84ADE9}" presName="sibTrans" presStyleLbl="sibTrans2D1" presStyleIdx="1" presStyleCnt="5"/>
      <dgm:spPr/>
    </dgm:pt>
    <dgm:pt modelId="{95420CA3-7BBF-044B-AD82-F2AE643127F7}" type="pres">
      <dgm:prSet presAssocID="{83ECF861-30C0-EE44-9931-71069B84ADE9}" presName="connectorText" presStyleLbl="sibTrans2D1" presStyleIdx="1" presStyleCnt="5"/>
      <dgm:spPr/>
    </dgm:pt>
    <dgm:pt modelId="{AFEF8F1F-50B1-FA41-9252-F9B572EBD654}" type="pres">
      <dgm:prSet presAssocID="{7E97B8D3-8358-7048-9547-A759B87E5EDA}" presName="node" presStyleLbl="node1" presStyleIdx="2" presStyleCnt="5" custRadScaleRad="100881" custRadScaleInc="1008">
        <dgm:presLayoutVars>
          <dgm:bulletEnabled val="1"/>
        </dgm:presLayoutVars>
      </dgm:prSet>
      <dgm:spPr/>
    </dgm:pt>
    <dgm:pt modelId="{0A32E515-B6BD-644F-AF14-50D513C85A39}" type="pres">
      <dgm:prSet presAssocID="{8BE97173-F7CC-2041-BD88-2CFA1F9A8FB8}" presName="sibTrans" presStyleLbl="sibTrans2D1" presStyleIdx="2" presStyleCnt="5"/>
      <dgm:spPr/>
    </dgm:pt>
    <dgm:pt modelId="{56548878-F5EF-1D4D-B5B6-51D46FB48242}" type="pres">
      <dgm:prSet presAssocID="{8BE97173-F7CC-2041-BD88-2CFA1F9A8FB8}" presName="connectorText" presStyleLbl="sibTrans2D1" presStyleIdx="2" presStyleCnt="5"/>
      <dgm:spPr/>
    </dgm:pt>
    <dgm:pt modelId="{26315C6D-E0A6-884B-903D-CB7012F362AB}" type="pres">
      <dgm:prSet presAssocID="{2A3E625E-F91C-FF4A-89F5-3B6D9FD9FF11}" presName="node" presStyleLbl="node1" presStyleIdx="3" presStyleCnt="5">
        <dgm:presLayoutVars>
          <dgm:bulletEnabled val="1"/>
        </dgm:presLayoutVars>
      </dgm:prSet>
      <dgm:spPr/>
    </dgm:pt>
    <dgm:pt modelId="{6D98BC8D-DFB7-304C-8E13-3AFB2BB2B191}" type="pres">
      <dgm:prSet presAssocID="{E7F04D95-F447-1E4B-BE20-E8627D6D81AB}" presName="sibTrans" presStyleLbl="sibTrans2D1" presStyleIdx="3" presStyleCnt="5"/>
      <dgm:spPr/>
    </dgm:pt>
    <dgm:pt modelId="{130D70D2-54A6-2E45-8A59-A6A95605398D}" type="pres">
      <dgm:prSet presAssocID="{E7F04D95-F447-1E4B-BE20-E8627D6D81AB}" presName="connectorText" presStyleLbl="sibTrans2D1" presStyleIdx="3" presStyleCnt="5"/>
      <dgm:spPr/>
    </dgm:pt>
    <dgm:pt modelId="{36A36A1F-651F-3246-82C6-8EBDD523757A}" type="pres">
      <dgm:prSet presAssocID="{8AC45FFB-041B-2846-9C66-41E068E717B8}" presName="node" presStyleLbl="node1" presStyleIdx="4" presStyleCnt="5" custRadScaleRad="98741" custRadScaleInc="7333">
        <dgm:presLayoutVars>
          <dgm:bulletEnabled val="1"/>
        </dgm:presLayoutVars>
      </dgm:prSet>
      <dgm:spPr/>
    </dgm:pt>
    <dgm:pt modelId="{1AB545AD-63BC-E546-977D-FD0DBE11B2BC}" type="pres">
      <dgm:prSet presAssocID="{D03978F4-5DD6-034A-9588-141EAD7C20A2}" presName="sibTrans" presStyleLbl="sibTrans2D1" presStyleIdx="4" presStyleCnt="5"/>
      <dgm:spPr/>
    </dgm:pt>
    <dgm:pt modelId="{5DAD2256-FAB3-EE44-960D-E8F628131B7D}" type="pres">
      <dgm:prSet presAssocID="{D03978F4-5DD6-034A-9588-141EAD7C20A2}" presName="connectorText" presStyleLbl="sibTrans2D1" presStyleIdx="4" presStyleCnt="5"/>
      <dgm:spPr/>
    </dgm:pt>
  </dgm:ptLst>
  <dgm:cxnLst>
    <dgm:cxn modelId="{FC000902-0C83-274B-9A10-B03ABEF65587}" type="presOf" srcId="{2A3E625E-F91C-FF4A-89F5-3B6D9FD9FF11}" destId="{26315C6D-E0A6-884B-903D-CB7012F362AB}" srcOrd="0" destOrd="0" presId="urn:microsoft.com/office/officeart/2005/8/layout/cycle2"/>
    <dgm:cxn modelId="{F24EA613-3508-4A45-9962-D7D7F5FCBFFC}" type="presOf" srcId="{E7F04D95-F447-1E4B-BE20-E8627D6D81AB}" destId="{6D98BC8D-DFB7-304C-8E13-3AFB2BB2B191}" srcOrd="0" destOrd="0" presId="urn:microsoft.com/office/officeart/2005/8/layout/cycle2"/>
    <dgm:cxn modelId="{F3F6D84C-1923-AC44-95BA-E63CBCDD40C3}" type="presOf" srcId="{301FD4FC-CC35-314B-A57E-3E92040FEBE4}" destId="{5BFCD2AD-7541-854B-A006-5032B22939CC}" srcOrd="0" destOrd="0" presId="urn:microsoft.com/office/officeart/2005/8/layout/cycle2"/>
    <dgm:cxn modelId="{C477FE4F-A98C-ED43-9B09-AFB6DF3EFD36}" srcId="{38BE453B-0D8F-244A-B50D-239B00A73054}" destId="{8AC45FFB-041B-2846-9C66-41E068E717B8}" srcOrd="4" destOrd="0" parTransId="{778396B2-D50F-B54E-9C5C-0C07E28BDA58}" sibTransId="{D03978F4-5DD6-034A-9588-141EAD7C20A2}"/>
    <dgm:cxn modelId="{AAB9E665-C826-2145-BD54-908EEF43B229}" srcId="{38BE453B-0D8F-244A-B50D-239B00A73054}" destId="{301FD4FC-CC35-314B-A57E-3E92040FEBE4}" srcOrd="0" destOrd="0" parTransId="{B2381F07-2CDA-E745-BF6A-72948A5F14C0}" sibTransId="{52562560-2205-B240-B15F-447E1D591BF3}"/>
    <dgm:cxn modelId="{1B4FA67F-2E13-FE4D-A424-685A78156CF2}" type="presOf" srcId="{83ECF861-30C0-EE44-9931-71069B84ADE9}" destId="{95420CA3-7BBF-044B-AD82-F2AE643127F7}" srcOrd="1" destOrd="0" presId="urn:microsoft.com/office/officeart/2005/8/layout/cycle2"/>
    <dgm:cxn modelId="{8250E684-CC6D-4A46-885E-1239B6F7CB9A}" srcId="{38BE453B-0D8F-244A-B50D-239B00A73054}" destId="{7E97B8D3-8358-7048-9547-A759B87E5EDA}" srcOrd="2" destOrd="0" parTransId="{6E11CD09-44A9-FF45-A0BA-687A6E541B67}" sibTransId="{8BE97173-F7CC-2041-BD88-2CFA1F9A8FB8}"/>
    <dgm:cxn modelId="{9C142E97-3D40-614C-A4B4-0272A522E916}" srcId="{38BE453B-0D8F-244A-B50D-239B00A73054}" destId="{2A3E625E-F91C-FF4A-89F5-3B6D9FD9FF11}" srcOrd="3" destOrd="0" parTransId="{F4ADCAFF-A0E0-F74F-BF5E-633D71D7FC1D}" sibTransId="{E7F04D95-F447-1E4B-BE20-E8627D6D81AB}"/>
    <dgm:cxn modelId="{E6449AA3-90AB-4A45-AB68-7BE31FCC78AC}" type="presOf" srcId="{38BE453B-0D8F-244A-B50D-239B00A73054}" destId="{8B030B91-1E41-A44D-8DF3-0E4BCB6D198D}" srcOrd="0" destOrd="0" presId="urn:microsoft.com/office/officeart/2005/8/layout/cycle2"/>
    <dgm:cxn modelId="{83F530B3-D733-AB4E-AEA8-EC1F970C9B27}" type="presOf" srcId="{D03978F4-5DD6-034A-9588-141EAD7C20A2}" destId="{1AB545AD-63BC-E546-977D-FD0DBE11B2BC}" srcOrd="0" destOrd="0" presId="urn:microsoft.com/office/officeart/2005/8/layout/cycle2"/>
    <dgm:cxn modelId="{33A463B6-E0C5-7641-9158-106E8DC0CAF8}" type="presOf" srcId="{D03978F4-5DD6-034A-9588-141EAD7C20A2}" destId="{5DAD2256-FAB3-EE44-960D-E8F628131B7D}" srcOrd="1" destOrd="0" presId="urn:microsoft.com/office/officeart/2005/8/layout/cycle2"/>
    <dgm:cxn modelId="{953EAFC3-7E78-844E-B435-AF01BDEBC457}" type="presOf" srcId="{D22ECF56-FC2D-FE4E-B4CC-9A806126F511}" destId="{CDF108A7-84F2-C148-ADB0-2F5457FF8D25}" srcOrd="0" destOrd="0" presId="urn:microsoft.com/office/officeart/2005/8/layout/cycle2"/>
    <dgm:cxn modelId="{A717D6CB-7624-D44A-BD23-25C8B0F2C1AB}" type="presOf" srcId="{8BE97173-F7CC-2041-BD88-2CFA1F9A8FB8}" destId="{0A32E515-B6BD-644F-AF14-50D513C85A39}" srcOrd="0" destOrd="0" presId="urn:microsoft.com/office/officeart/2005/8/layout/cycle2"/>
    <dgm:cxn modelId="{2651FECB-3FE3-F94B-9638-6E69C4A62F4E}" type="presOf" srcId="{83ECF861-30C0-EE44-9931-71069B84ADE9}" destId="{27EC3639-F716-FA4B-B44B-0A1D9879D750}" srcOrd="0" destOrd="0" presId="urn:microsoft.com/office/officeart/2005/8/layout/cycle2"/>
    <dgm:cxn modelId="{2089FBCC-39B8-484D-A2E7-B70EB38B600B}" type="presOf" srcId="{8AC45FFB-041B-2846-9C66-41E068E717B8}" destId="{36A36A1F-651F-3246-82C6-8EBDD523757A}" srcOrd="0" destOrd="0" presId="urn:microsoft.com/office/officeart/2005/8/layout/cycle2"/>
    <dgm:cxn modelId="{9ECE67D0-7285-4F4A-B515-DA0A46D179D9}" type="presOf" srcId="{52562560-2205-B240-B15F-447E1D591BF3}" destId="{D37817C8-B819-274B-A583-0B9A55291C16}" srcOrd="0" destOrd="0" presId="urn:microsoft.com/office/officeart/2005/8/layout/cycle2"/>
    <dgm:cxn modelId="{A76490D8-E364-B64F-A1F1-5044F72B2235}" type="presOf" srcId="{7E97B8D3-8358-7048-9547-A759B87E5EDA}" destId="{AFEF8F1F-50B1-FA41-9252-F9B572EBD654}" srcOrd="0" destOrd="0" presId="urn:microsoft.com/office/officeart/2005/8/layout/cycle2"/>
    <dgm:cxn modelId="{DC7AF9DC-CFEE-1947-ABDA-9CDB6DC607B9}" type="presOf" srcId="{E7F04D95-F447-1E4B-BE20-E8627D6D81AB}" destId="{130D70D2-54A6-2E45-8A59-A6A95605398D}" srcOrd="1" destOrd="0" presId="urn:microsoft.com/office/officeart/2005/8/layout/cycle2"/>
    <dgm:cxn modelId="{7C7082EA-92CB-FF45-A2D2-A0BDC7957C13}" srcId="{38BE453B-0D8F-244A-B50D-239B00A73054}" destId="{D22ECF56-FC2D-FE4E-B4CC-9A806126F511}" srcOrd="1" destOrd="0" parTransId="{6E84267F-3A18-F54D-BAD9-033ACBADD1E0}" sibTransId="{83ECF861-30C0-EE44-9931-71069B84ADE9}"/>
    <dgm:cxn modelId="{27408DF6-C1F5-384C-8590-6ACE7E95AC91}" type="presOf" srcId="{52562560-2205-B240-B15F-447E1D591BF3}" destId="{1EF52C3F-069E-2E40-9897-40278DC673AF}" srcOrd="1" destOrd="0" presId="urn:microsoft.com/office/officeart/2005/8/layout/cycle2"/>
    <dgm:cxn modelId="{872E6DF8-25D8-3C4E-AC73-85F9EDDE78EF}" type="presOf" srcId="{8BE97173-F7CC-2041-BD88-2CFA1F9A8FB8}" destId="{56548878-F5EF-1D4D-B5B6-51D46FB48242}" srcOrd="1" destOrd="0" presId="urn:microsoft.com/office/officeart/2005/8/layout/cycle2"/>
    <dgm:cxn modelId="{85FAF9A9-6D5C-864E-AB66-7485338DE404}" type="presParOf" srcId="{8B030B91-1E41-A44D-8DF3-0E4BCB6D198D}" destId="{5BFCD2AD-7541-854B-A006-5032B22939CC}" srcOrd="0" destOrd="0" presId="urn:microsoft.com/office/officeart/2005/8/layout/cycle2"/>
    <dgm:cxn modelId="{47D7D022-2270-CE40-9EA6-96FCE3219026}" type="presParOf" srcId="{8B030B91-1E41-A44D-8DF3-0E4BCB6D198D}" destId="{D37817C8-B819-274B-A583-0B9A55291C16}" srcOrd="1" destOrd="0" presId="urn:microsoft.com/office/officeart/2005/8/layout/cycle2"/>
    <dgm:cxn modelId="{6EBA6615-2126-0E40-883E-9EE584304BF1}" type="presParOf" srcId="{D37817C8-B819-274B-A583-0B9A55291C16}" destId="{1EF52C3F-069E-2E40-9897-40278DC673AF}" srcOrd="0" destOrd="0" presId="urn:microsoft.com/office/officeart/2005/8/layout/cycle2"/>
    <dgm:cxn modelId="{5E906EDB-99FE-014C-A0DC-A9707F574B3A}" type="presParOf" srcId="{8B030B91-1E41-A44D-8DF3-0E4BCB6D198D}" destId="{CDF108A7-84F2-C148-ADB0-2F5457FF8D25}" srcOrd="2" destOrd="0" presId="urn:microsoft.com/office/officeart/2005/8/layout/cycle2"/>
    <dgm:cxn modelId="{819F4244-9A37-E449-856D-11F8ACD2B0B9}" type="presParOf" srcId="{8B030B91-1E41-A44D-8DF3-0E4BCB6D198D}" destId="{27EC3639-F716-FA4B-B44B-0A1D9879D750}" srcOrd="3" destOrd="0" presId="urn:microsoft.com/office/officeart/2005/8/layout/cycle2"/>
    <dgm:cxn modelId="{8DE8CCC4-596A-6546-A680-309576284760}" type="presParOf" srcId="{27EC3639-F716-FA4B-B44B-0A1D9879D750}" destId="{95420CA3-7BBF-044B-AD82-F2AE643127F7}" srcOrd="0" destOrd="0" presId="urn:microsoft.com/office/officeart/2005/8/layout/cycle2"/>
    <dgm:cxn modelId="{6CEA209D-626A-864B-9F75-A9E916A81564}" type="presParOf" srcId="{8B030B91-1E41-A44D-8DF3-0E4BCB6D198D}" destId="{AFEF8F1F-50B1-FA41-9252-F9B572EBD654}" srcOrd="4" destOrd="0" presId="urn:microsoft.com/office/officeart/2005/8/layout/cycle2"/>
    <dgm:cxn modelId="{D3F2EAA6-41F3-5246-8132-C563BDA25DD8}" type="presParOf" srcId="{8B030B91-1E41-A44D-8DF3-0E4BCB6D198D}" destId="{0A32E515-B6BD-644F-AF14-50D513C85A39}" srcOrd="5" destOrd="0" presId="urn:microsoft.com/office/officeart/2005/8/layout/cycle2"/>
    <dgm:cxn modelId="{603015A9-B199-684D-8DE9-9CA1C74FB2AE}" type="presParOf" srcId="{0A32E515-B6BD-644F-AF14-50D513C85A39}" destId="{56548878-F5EF-1D4D-B5B6-51D46FB48242}" srcOrd="0" destOrd="0" presId="urn:microsoft.com/office/officeart/2005/8/layout/cycle2"/>
    <dgm:cxn modelId="{2BF8F7A4-4844-3843-BD8B-A915DCD23729}" type="presParOf" srcId="{8B030B91-1E41-A44D-8DF3-0E4BCB6D198D}" destId="{26315C6D-E0A6-884B-903D-CB7012F362AB}" srcOrd="6" destOrd="0" presId="urn:microsoft.com/office/officeart/2005/8/layout/cycle2"/>
    <dgm:cxn modelId="{8B4801EA-5079-9645-90C2-E40B642B8AD8}" type="presParOf" srcId="{8B030B91-1E41-A44D-8DF3-0E4BCB6D198D}" destId="{6D98BC8D-DFB7-304C-8E13-3AFB2BB2B191}" srcOrd="7" destOrd="0" presId="urn:microsoft.com/office/officeart/2005/8/layout/cycle2"/>
    <dgm:cxn modelId="{92F903DC-4C86-4544-B892-346E649C5607}" type="presParOf" srcId="{6D98BC8D-DFB7-304C-8E13-3AFB2BB2B191}" destId="{130D70D2-54A6-2E45-8A59-A6A95605398D}" srcOrd="0" destOrd="0" presId="urn:microsoft.com/office/officeart/2005/8/layout/cycle2"/>
    <dgm:cxn modelId="{00FF298D-73B3-204F-A9B5-3AD85F2C67D6}" type="presParOf" srcId="{8B030B91-1E41-A44D-8DF3-0E4BCB6D198D}" destId="{36A36A1F-651F-3246-82C6-8EBDD523757A}" srcOrd="8" destOrd="0" presId="urn:microsoft.com/office/officeart/2005/8/layout/cycle2"/>
    <dgm:cxn modelId="{3E1B9D29-0DB8-1247-A68B-3450A5DC2EB6}" type="presParOf" srcId="{8B030B91-1E41-A44D-8DF3-0E4BCB6D198D}" destId="{1AB545AD-63BC-E546-977D-FD0DBE11B2BC}" srcOrd="9" destOrd="0" presId="urn:microsoft.com/office/officeart/2005/8/layout/cycle2"/>
    <dgm:cxn modelId="{FB24AC63-DE02-9F49-A334-EC07E6053FA7}" type="presParOf" srcId="{1AB545AD-63BC-E546-977D-FD0DBE11B2BC}" destId="{5DAD2256-FAB3-EE44-960D-E8F628131B7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FCD2AD-7541-854B-A006-5032B22939CC}">
      <dsp:nvSpPr>
        <dsp:cNvPr id="0" name=""/>
        <dsp:cNvSpPr/>
      </dsp:nvSpPr>
      <dsp:spPr>
        <a:xfrm>
          <a:off x="2741529" y="1505282"/>
          <a:ext cx="2255952" cy="225595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Try using an interesting graphic to break up the text.</a:t>
          </a:r>
        </a:p>
      </dsp:txBody>
      <dsp:txXfrm>
        <a:off x="3071906" y="1835659"/>
        <a:ext cx="1595198" cy="1595198"/>
      </dsp:txXfrm>
    </dsp:sp>
    <dsp:sp modelId="{D37817C8-B819-274B-A583-0B9A55291C16}">
      <dsp:nvSpPr>
        <dsp:cNvPr id="0" name=""/>
        <dsp:cNvSpPr/>
      </dsp:nvSpPr>
      <dsp:spPr>
        <a:xfrm rot="2211496">
          <a:off x="4916057" y="3269674"/>
          <a:ext cx="620332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4934656" y="3366136"/>
        <a:ext cx="434232" cy="456829"/>
      </dsp:txXfrm>
    </dsp:sp>
    <dsp:sp modelId="{CDF108A7-84F2-C148-ADB0-2F5457FF8D25}">
      <dsp:nvSpPr>
        <dsp:cNvPr id="0" name=""/>
        <dsp:cNvSpPr/>
      </dsp:nvSpPr>
      <dsp:spPr>
        <a:xfrm>
          <a:off x="5483059" y="3560559"/>
          <a:ext cx="2255952" cy="2255952"/>
        </a:xfrm>
        <a:prstGeom prst="ellipse">
          <a:avLst/>
        </a:prstGeom>
        <a:solidFill>
          <a:schemeClr val="accent2">
            <a:hueOff val="567170"/>
            <a:satOff val="-7485"/>
            <a:lumOff val="-34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 dirty="0"/>
        </a:p>
      </dsp:txBody>
      <dsp:txXfrm>
        <a:off x="5813436" y="3890936"/>
        <a:ext cx="1595198" cy="1595198"/>
      </dsp:txXfrm>
    </dsp:sp>
    <dsp:sp modelId="{27EC3639-F716-FA4B-B44B-0A1D9879D750}">
      <dsp:nvSpPr>
        <dsp:cNvPr id="0" name=""/>
        <dsp:cNvSpPr/>
      </dsp:nvSpPr>
      <dsp:spPr>
        <a:xfrm rot="6483483">
          <a:off x="5794470" y="5898626"/>
          <a:ext cx="595811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567170"/>
            <a:satOff val="-7485"/>
            <a:lumOff val="-344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5911545" y="5965934"/>
        <a:ext cx="417068" cy="456829"/>
      </dsp:txXfrm>
    </dsp:sp>
    <dsp:sp modelId="{AFEF8F1F-50B1-FA41-9252-F9B572EBD654}">
      <dsp:nvSpPr>
        <dsp:cNvPr id="0" name=""/>
        <dsp:cNvSpPr/>
      </dsp:nvSpPr>
      <dsp:spPr>
        <a:xfrm>
          <a:off x="4435286" y="6774189"/>
          <a:ext cx="2255952" cy="2255952"/>
        </a:xfrm>
        <a:prstGeom prst="ellipse">
          <a:avLst/>
        </a:prstGeom>
        <a:solidFill>
          <a:schemeClr val="accent2">
            <a:hueOff val="1134340"/>
            <a:satOff val="-14969"/>
            <a:lumOff val="-68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/>
        </a:p>
      </dsp:txBody>
      <dsp:txXfrm>
        <a:off x="4765663" y="7104566"/>
        <a:ext cx="1595198" cy="1595198"/>
      </dsp:txXfrm>
    </dsp:sp>
    <dsp:sp modelId="{0A32E515-B6BD-644F-AF14-50D513C85A39}">
      <dsp:nvSpPr>
        <dsp:cNvPr id="0" name=""/>
        <dsp:cNvSpPr/>
      </dsp:nvSpPr>
      <dsp:spPr>
        <a:xfrm rot="10831776">
          <a:off x="3586573" y="7505974"/>
          <a:ext cx="599808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134340"/>
            <a:satOff val="-14969"/>
            <a:lumOff val="-687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3766511" y="7659083"/>
        <a:ext cx="419866" cy="456829"/>
      </dsp:txXfrm>
    </dsp:sp>
    <dsp:sp modelId="{26315C6D-E0A6-884B-903D-CB7012F362AB}">
      <dsp:nvSpPr>
        <dsp:cNvPr id="0" name=""/>
        <dsp:cNvSpPr/>
      </dsp:nvSpPr>
      <dsp:spPr>
        <a:xfrm>
          <a:off x="1047765" y="6742876"/>
          <a:ext cx="2255952" cy="2255952"/>
        </a:xfrm>
        <a:prstGeom prst="ellipse">
          <a:avLst/>
        </a:prstGeom>
        <a:solidFill>
          <a:schemeClr val="accent2">
            <a:hueOff val="1701510"/>
            <a:satOff val="-22454"/>
            <a:lumOff val="-103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/>
        </a:p>
      </dsp:txBody>
      <dsp:txXfrm>
        <a:off x="1378142" y="7073253"/>
        <a:ext cx="1595198" cy="1595198"/>
      </dsp:txXfrm>
    </dsp:sp>
    <dsp:sp modelId="{6D98BC8D-DFB7-304C-8E13-3AFB2BB2B191}">
      <dsp:nvSpPr>
        <dsp:cNvPr id="0" name=""/>
        <dsp:cNvSpPr/>
      </dsp:nvSpPr>
      <dsp:spPr>
        <a:xfrm rot="15227762">
          <a:off x="1374072" y="5840567"/>
          <a:ext cx="644588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701510"/>
            <a:satOff val="-22454"/>
            <a:lumOff val="-1031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1497742" y="6085691"/>
        <a:ext cx="451212" cy="456829"/>
      </dsp:txXfrm>
    </dsp:sp>
    <dsp:sp modelId="{36A36A1F-651F-3246-82C6-8EBDD523757A}">
      <dsp:nvSpPr>
        <dsp:cNvPr id="0" name=""/>
        <dsp:cNvSpPr/>
      </dsp:nvSpPr>
      <dsp:spPr>
        <a:xfrm>
          <a:off x="78834" y="3408652"/>
          <a:ext cx="2255952" cy="2255952"/>
        </a:xfrm>
        <a:prstGeom prst="ellipse">
          <a:avLst/>
        </a:prstGeom>
        <a:solidFill>
          <a:schemeClr val="accent2">
            <a:hueOff val="2268680"/>
            <a:satOff val="-29938"/>
            <a:lumOff val="-137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 dirty="0"/>
        </a:p>
      </dsp:txBody>
      <dsp:txXfrm>
        <a:off x="409211" y="3739029"/>
        <a:ext cx="1595198" cy="1595198"/>
      </dsp:txXfrm>
    </dsp:sp>
    <dsp:sp modelId="{1AB545AD-63BC-E546-977D-FD0DBE11B2BC}">
      <dsp:nvSpPr>
        <dsp:cNvPr id="0" name=""/>
        <dsp:cNvSpPr/>
      </dsp:nvSpPr>
      <dsp:spPr>
        <a:xfrm rot="19466504">
          <a:off x="2256219" y="3213123"/>
          <a:ext cx="539054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2268680"/>
            <a:satOff val="-29938"/>
            <a:lumOff val="-1374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2271297" y="3412421"/>
        <a:ext cx="377338" cy="4568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8-12T23:47:16.9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24575,'0'12'0,"0"-2"0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23260" y="9941986"/>
            <a:ext cx="36530280" cy="68601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46520" y="18135600"/>
            <a:ext cx="30083760" cy="8178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423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284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4269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5692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191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398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158180" y="1281646"/>
            <a:ext cx="9669780" cy="27307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48840" y="1281646"/>
            <a:ext cx="28293060" cy="27307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607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331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94871" y="20565536"/>
            <a:ext cx="36530280" cy="6356350"/>
          </a:xfrm>
        </p:spPr>
        <p:txBody>
          <a:bodyPr anchor="t"/>
          <a:lstStyle>
            <a:lvl1pPr algn="l">
              <a:defRPr sz="187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94871" y="13564663"/>
            <a:ext cx="36530280" cy="7000873"/>
          </a:xfrm>
        </p:spPr>
        <p:txBody>
          <a:bodyPr anchor="b"/>
          <a:lstStyle>
            <a:lvl1pPr marL="0" indent="0">
              <a:buNone/>
              <a:defRPr sz="9400">
                <a:solidFill>
                  <a:schemeClr val="tx1">
                    <a:tint val="75000"/>
                  </a:schemeClr>
                </a:solidFill>
              </a:defRPr>
            </a:lvl1pPr>
            <a:lvl2pPr marL="2142302" indent="0">
              <a:buNone/>
              <a:defRPr sz="8400">
                <a:solidFill>
                  <a:schemeClr val="tx1">
                    <a:tint val="75000"/>
                  </a:schemeClr>
                </a:solidFill>
              </a:defRPr>
            </a:lvl2pPr>
            <a:lvl3pPr marL="4284604" indent="0">
              <a:buNone/>
              <a:defRPr sz="7500">
                <a:solidFill>
                  <a:schemeClr val="tx1">
                    <a:tint val="75000"/>
                  </a:schemeClr>
                </a:solidFill>
              </a:defRPr>
            </a:lvl3pPr>
            <a:lvl4pPr marL="642690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4pPr>
            <a:lvl5pPr marL="8569208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351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48840" y="7467602"/>
            <a:ext cx="18981420" cy="21121161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846540" y="7467602"/>
            <a:ext cx="18981420" cy="21121161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721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8840" y="7163861"/>
            <a:ext cx="18988884" cy="2985556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48840" y="10149417"/>
            <a:ext cx="18988884" cy="18439344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1831620" y="7163861"/>
            <a:ext cx="18996343" cy="2985556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1831620" y="10149417"/>
            <a:ext cx="18996343" cy="18439344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408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223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492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8842" y="1274233"/>
            <a:ext cx="14139071" cy="5422900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802735" y="1274236"/>
            <a:ext cx="24025225" cy="27314527"/>
          </a:xfrm>
        </p:spPr>
        <p:txBody>
          <a:bodyPr/>
          <a:lstStyle>
            <a:lvl1pPr>
              <a:defRPr sz="15000"/>
            </a:lvl1pPr>
            <a:lvl2pPr>
              <a:defRPr sz="13100"/>
            </a:lvl2pPr>
            <a:lvl3pPr>
              <a:defRPr sz="11200"/>
            </a:lvl3pPr>
            <a:lvl4pPr>
              <a:defRPr sz="9400"/>
            </a:lvl4pPr>
            <a:lvl5pPr>
              <a:defRPr sz="9400"/>
            </a:lvl5pPr>
            <a:lvl6pPr>
              <a:defRPr sz="9400"/>
            </a:lvl6pPr>
            <a:lvl7pPr>
              <a:defRPr sz="9400"/>
            </a:lvl7pPr>
            <a:lvl8pPr>
              <a:defRPr sz="9400"/>
            </a:lvl8pPr>
            <a:lvl9pPr>
              <a:defRPr sz="9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48842" y="6697136"/>
            <a:ext cx="14139071" cy="21891627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934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23754" y="22402800"/>
            <a:ext cx="25786080" cy="2644777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423754" y="2859617"/>
            <a:ext cx="25786080" cy="19202400"/>
          </a:xfrm>
        </p:spPr>
        <p:txBody>
          <a:bodyPr/>
          <a:lstStyle>
            <a:lvl1pPr marL="0" indent="0">
              <a:buNone/>
              <a:defRPr sz="15000"/>
            </a:lvl1pPr>
            <a:lvl2pPr marL="2142302" indent="0">
              <a:buNone/>
              <a:defRPr sz="13100"/>
            </a:lvl2pPr>
            <a:lvl3pPr marL="4284604" indent="0">
              <a:buNone/>
              <a:defRPr sz="11200"/>
            </a:lvl3pPr>
            <a:lvl4pPr marL="6426906" indent="0">
              <a:buNone/>
              <a:defRPr sz="9400"/>
            </a:lvl4pPr>
            <a:lvl5pPr marL="8569208" indent="0">
              <a:buNone/>
              <a:defRPr sz="9400"/>
            </a:lvl5pPr>
            <a:lvl6pPr marL="10711510" indent="0">
              <a:buNone/>
              <a:defRPr sz="9400"/>
            </a:lvl6pPr>
            <a:lvl7pPr marL="12853812" indent="0">
              <a:buNone/>
              <a:defRPr sz="9400"/>
            </a:lvl7pPr>
            <a:lvl8pPr marL="14996114" indent="0">
              <a:buNone/>
              <a:defRPr sz="9400"/>
            </a:lvl8pPr>
            <a:lvl9pPr marL="17138416" indent="0">
              <a:buNone/>
              <a:defRPr sz="94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23754" y="25047577"/>
            <a:ext cx="25786080" cy="3756023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14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48840" y="1281644"/>
            <a:ext cx="38679120" cy="5334000"/>
          </a:xfrm>
          <a:prstGeom prst="rect">
            <a:avLst/>
          </a:prstGeom>
        </p:spPr>
        <p:txBody>
          <a:bodyPr vert="horz" lIns="428460" tIns="214230" rIns="428460" bIns="21423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8840" y="7467602"/>
            <a:ext cx="38679120" cy="21121161"/>
          </a:xfrm>
          <a:prstGeom prst="rect">
            <a:avLst/>
          </a:prstGeom>
        </p:spPr>
        <p:txBody>
          <a:bodyPr vert="horz" lIns="428460" tIns="214230" rIns="428460" bIns="21423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48840" y="29662969"/>
            <a:ext cx="10027920" cy="17039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l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683740" y="29662969"/>
            <a:ext cx="13609320" cy="17039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ct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800040" y="29662969"/>
            <a:ext cx="10027920" cy="17039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3C455F0-C660-AB4E-A0FD-F1DCD1EA11D7}"/>
              </a:ext>
            </a:extLst>
          </p:cNvPr>
          <p:cNvGrpSpPr/>
          <p:nvPr userDrawn="1"/>
        </p:nvGrpSpPr>
        <p:grpSpPr>
          <a:xfrm>
            <a:off x="-79000" y="0"/>
            <a:ext cx="43161644" cy="31419730"/>
            <a:chOff x="-79000" y="0"/>
            <a:chExt cx="43161644" cy="3141973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D15CDA3-B599-334F-8C8C-B5692481A04F}"/>
                </a:ext>
              </a:extLst>
            </p:cNvPr>
            <p:cNvSpPr/>
            <p:nvPr/>
          </p:nvSpPr>
          <p:spPr>
            <a:xfrm>
              <a:off x="0" y="22829519"/>
              <a:ext cx="43033008" cy="6750205"/>
            </a:xfrm>
            <a:prstGeom prst="rect">
              <a:avLst/>
            </a:prstGeom>
            <a:gradFill flip="none" rotWithShape="1">
              <a:gsLst>
                <a:gs pos="0">
                  <a:srgbClr val="F3B631">
                    <a:lumMod val="19000"/>
                    <a:lumOff val="81000"/>
                  </a:srgb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330200" dist="165100" dir="5400000" algn="t" rotWithShape="0">
                <a:prstClr val="black">
                  <a:alpha val="26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47A41B9-FE0B-2E4B-BDEA-ACBEFC49E104}"/>
                </a:ext>
              </a:extLst>
            </p:cNvPr>
            <p:cNvSpPr txBox="1"/>
            <p:nvPr/>
          </p:nvSpPr>
          <p:spPr>
            <a:xfrm>
              <a:off x="30699931" y="30711844"/>
              <a:ext cx="1060704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4000" b="1" dirty="0" err="1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ucanr.edu</a:t>
              </a:r>
              <a:endParaRPr lang="en-US" sz="4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0855DD8-A0FA-2745-9BB7-1A29ED3A875B}"/>
                </a:ext>
              </a:extLst>
            </p:cNvPr>
            <p:cNvSpPr/>
            <p:nvPr/>
          </p:nvSpPr>
          <p:spPr>
            <a:xfrm>
              <a:off x="0" y="5046444"/>
              <a:ext cx="15941040" cy="24136151"/>
            </a:xfrm>
            <a:prstGeom prst="rect">
              <a:avLst/>
            </a:prstGeom>
            <a:solidFill>
              <a:srgbClr val="F3D89B">
                <a:alpha val="60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EE12EA2F-F249-6F4C-B7B5-673AD7CE03CC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rcRect/>
            <a:stretch/>
          </p:blipFill>
          <p:spPr>
            <a:xfrm>
              <a:off x="-79000" y="0"/>
              <a:ext cx="43033008" cy="5727283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C62F462-2202-E34D-96AD-35B7B54226BA}"/>
                </a:ext>
              </a:extLst>
            </p:cNvPr>
            <p:cNvSpPr/>
            <p:nvPr/>
          </p:nvSpPr>
          <p:spPr>
            <a:xfrm>
              <a:off x="-49636" y="29099346"/>
              <a:ext cx="43132280" cy="43312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46762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142302" rtl="0" eaLnBrk="1" latinLnBrk="0" hangingPunct="1">
        <a:spcBef>
          <a:spcPct val="0"/>
        </a:spcBef>
        <a:buNone/>
        <a:defRPr sz="20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06727" indent="-1606727" algn="l" defTabSz="2142302" rtl="0" eaLnBrk="1" latinLnBrk="0" hangingPunct="1">
        <a:spcBef>
          <a:spcPct val="20000"/>
        </a:spcBef>
        <a:buFont typeface="Arial"/>
        <a:buChar char="•"/>
        <a:defRPr sz="15000" kern="1200">
          <a:solidFill>
            <a:schemeClr val="tx1"/>
          </a:solidFill>
          <a:latin typeface="+mn-lt"/>
          <a:ea typeface="+mn-ea"/>
          <a:cs typeface="+mn-cs"/>
        </a:defRPr>
      </a:lvl1pPr>
      <a:lvl2pPr marL="3481241" indent="-1338939" algn="l" defTabSz="2142302" rtl="0" eaLnBrk="1" latinLnBrk="0" hangingPunct="1">
        <a:spcBef>
          <a:spcPct val="20000"/>
        </a:spcBef>
        <a:buFont typeface="Arial"/>
        <a:buChar char="–"/>
        <a:defRPr sz="13100" kern="1200">
          <a:solidFill>
            <a:schemeClr val="tx1"/>
          </a:solidFill>
          <a:latin typeface="+mn-lt"/>
          <a:ea typeface="+mn-ea"/>
          <a:cs typeface="+mn-cs"/>
        </a:defRPr>
      </a:lvl2pPr>
      <a:lvl3pPr marL="5355755" indent="-1071151" algn="l" defTabSz="2142302" rtl="0" eaLnBrk="1" latinLnBrk="0" hangingPunct="1">
        <a:spcBef>
          <a:spcPct val="20000"/>
        </a:spcBef>
        <a:buFont typeface="Arial"/>
        <a:buChar char="•"/>
        <a:defRPr sz="11200" kern="1200">
          <a:solidFill>
            <a:schemeClr val="tx1"/>
          </a:solidFill>
          <a:latin typeface="+mn-lt"/>
          <a:ea typeface="+mn-ea"/>
          <a:cs typeface="+mn-cs"/>
        </a:defRPr>
      </a:lvl3pPr>
      <a:lvl4pPr marL="7498057" indent="-1071151" algn="l" defTabSz="2142302" rtl="0" eaLnBrk="1" latinLnBrk="0" hangingPunct="1">
        <a:spcBef>
          <a:spcPct val="20000"/>
        </a:spcBef>
        <a:buFont typeface="Arial"/>
        <a:buChar char="–"/>
        <a:defRPr sz="9400" kern="1200">
          <a:solidFill>
            <a:schemeClr val="tx1"/>
          </a:solidFill>
          <a:latin typeface="+mn-lt"/>
          <a:ea typeface="+mn-ea"/>
          <a:cs typeface="+mn-cs"/>
        </a:defRPr>
      </a:lvl4pPr>
      <a:lvl5pPr marL="9640359" indent="-1071151" algn="l" defTabSz="2142302" rtl="0" eaLnBrk="1" latinLnBrk="0" hangingPunct="1">
        <a:spcBef>
          <a:spcPct val="20000"/>
        </a:spcBef>
        <a:buFont typeface="Arial"/>
        <a:buChar char="»"/>
        <a:defRPr sz="9400" kern="1200">
          <a:solidFill>
            <a:schemeClr val="tx1"/>
          </a:solidFill>
          <a:latin typeface="+mn-lt"/>
          <a:ea typeface="+mn-ea"/>
          <a:cs typeface="+mn-cs"/>
        </a:defRPr>
      </a:lvl5pPr>
      <a:lvl6pPr marL="11782661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6pPr>
      <a:lvl7pPr marL="13924963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7pPr>
      <a:lvl8pPr marL="16067265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8pPr>
      <a:lvl9pPr marL="18209567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1pPr>
      <a:lvl2pPr marL="214230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2pPr>
      <a:lvl3pPr marL="428460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3pPr>
      <a:lvl4pPr marL="642690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4pPr>
      <a:lvl5pPr marL="8569208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151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6pPr>
      <a:lvl7pPr marL="1285381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7pPr>
      <a:lvl8pPr marL="1499611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8pPr>
      <a:lvl9pPr marL="1713841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13" Type="http://schemas.openxmlformats.org/officeDocument/2006/relationships/image" Target="../media/image4.jpeg"/><Relationship Id="rId7" Type="http://schemas.openxmlformats.org/officeDocument/2006/relationships/diagramLayout" Target="../diagrams/layout1.xml"/><Relationship Id="rId12" Type="http://schemas.openxmlformats.org/officeDocument/2006/relationships/image" Target="../media/image3.jpe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6" Type="http://schemas.openxmlformats.org/officeDocument/2006/relationships/diagramData" Target="../diagrams/data1.xml"/><Relationship Id="rId11" Type="http://schemas.openxmlformats.org/officeDocument/2006/relationships/image" Target="../media/image2.jpeg"/><Relationship Id="rId5" Type="http://schemas.openxmlformats.org/officeDocument/2006/relationships/image" Target="../media/image3.png"/><Relationship Id="rId10" Type="http://schemas.microsoft.com/office/2007/relationships/diagramDrawing" Target="../diagrams/drawing1.xml"/><Relationship Id="rId9" Type="http://schemas.openxmlformats.org/officeDocument/2006/relationships/diagramColors" Target="../diagrams/colors1.xml"/><Relationship Id="rId1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8266895" y="13143667"/>
            <a:ext cx="10176596" cy="15400848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493776" tIns="493776" rIns="493776" bIns="493776" numCol="1" spcCol="914400" rtlCol="0" anchor="t"/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Never put whole sentences in capitals or underline to stress your point; use bold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When laying out your poster leave breathing space around your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colored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graphs. 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Use spellcheck and get someone else to proofread.</a:t>
            </a:r>
          </a:p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Be aware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photo (5 x 7 inches at 180 dpi) would be about 3Mb (1Mb for B/W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greyscale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). 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using images from the web because they are too low in resolution. Any image under 1,000k is too small to use</a:t>
            </a:r>
            <a:r>
              <a:rPr lang="en-AU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endParaRPr lang="en-AU" sz="2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84FBFFC8-8546-144A-B6B3-AE63982EE781}"/>
                  </a:ext>
                </a:extLst>
              </p14:cNvPr>
              <p14:cNvContentPartPr/>
              <p14:nvPr/>
            </p14:nvContentPartPr>
            <p14:xfrm>
              <a:off x="-79000" y="8723507"/>
              <a:ext cx="360" cy="828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84FBFFC8-8546-144A-B6B3-AE63982EE781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87640" y="8714867"/>
                <a:ext cx="18000" cy="2592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28" name="Diagram 27"/>
          <p:cNvGraphicFramePr/>
          <p:nvPr>
            <p:extLst>
              <p:ext uri="{D42A27DB-BD31-4B8C-83A1-F6EECF244321}">
                <p14:modId xmlns:p14="http://schemas.microsoft.com/office/powerpoint/2010/main" val="429437670"/>
              </p:ext>
            </p:extLst>
          </p:nvPr>
        </p:nvGraphicFramePr>
        <p:xfrm>
          <a:off x="31152905" y="5377704"/>
          <a:ext cx="7739012" cy="105288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0A3A3135-1E66-A840-AAD1-809A2E4AFAE4}"/>
              </a:ext>
            </a:extLst>
          </p:cNvPr>
          <p:cNvSpPr txBox="1"/>
          <p:nvPr/>
        </p:nvSpPr>
        <p:spPr>
          <a:xfrm>
            <a:off x="31071017" y="15437322"/>
            <a:ext cx="9334465" cy="5727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left-aligned. Do </a:t>
            </a:r>
            <a:r>
              <a:rPr lang="en-AU" sz="25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justify the text.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a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your choice. Replace photos and graphics to reflect your poster theme.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5FC451E5-D203-E241-A06B-2B3C032AF4F7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152905" y="21874383"/>
            <a:ext cx="9063200" cy="60448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" name="Rectangle 20"/>
          <p:cNvSpPr/>
          <p:nvPr/>
        </p:nvSpPr>
        <p:spPr>
          <a:xfrm>
            <a:off x="1459199" y="16002000"/>
            <a:ext cx="12623829" cy="14170852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457200" tIns="228600" rIns="457200" bIns="228600" rtlCol="0" anchor="t"/>
          <a:lstStyle/>
          <a:p>
            <a:pPr>
              <a:lnSpc>
                <a:spcPct val="150000"/>
              </a:lnSpc>
              <a:spcBef>
                <a:spcPct val="50000"/>
              </a:spcBef>
              <a:tabLst>
                <a:tab pos="3070225" algn="l"/>
              </a:tabLst>
            </a:pPr>
            <a:r>
              <a:rPr lang="en-GB" sz="6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 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 when printing. If you need a different shape, start with either a portrait or a landscape poster template. 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 just to fill that given size.</a:t>
            </a:r>
            <a:endParaRPr lang="en-US" sz="29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0875BEEC-8231-5441-8DE7-7C0AB9F57733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591275" y="6829670"/>
            <a:ext cx="8995325" cy="59779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86603E1B-9DB8-7445-B497-92261DEC4693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1109" y="7075693"/>
            <a:ext cx="12543696" cy="83616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9570" y="21891"/>
            <a:ext cx="39243001" cy="3992317"/>
          </a:xfr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12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3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Headline. Poster size: 48 x 36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55332" y="2904654"/>
            <a:ext cx="34151475" cy="2271878"/>
          </a:xfrm>
          <a:noFill/>
        </p:spPr>
        <p:txBody>
          <a:bodyPr>
            <a:normAutofit/>
          </a:bodyPr>
          <a:lstStyle/>
          <a:p>
            <a:r>
              <a:rPr lang="en-US" sz="7500" dirty="0">
                <a:solidFill>
                  <a:schemeClr val="bg1"/>
                </a:solidFill>
              </a:rPr>
              <a:t>Subtitle here. Print at 100%. Graphics will not be cut off.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006263F-BA9C-7943-9F44-9EB9AAAD94AE}"/>
              </a:ext>
            </a:extLst>
          </p:cNvPr>
          <p:cNvPicPr>
            <a:picLocks noChangeAspect="1"/>
          </p:cNvPicPr>
          <p:nvPr/>
        </p:nvPicPr>
        <p:blipFill>
          <a:blip r:embed="rId14"/>
          <a:srcRect/>
          <a:stretch/>
        </p:blipFill>
        <p:spPr>
          <a:xfrm>
            <a:off x="1559509" y="30232041"/>
            <a:ext cx="9514891" cy="1319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6356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8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2860AA"/>
      </a:accent1>
      <a:accent2>
        <a:srgbClr val="E9AF30"/>
      </a:accent2>
      <a:accent3>
        <a:srgbClr val="9FC54D"/>
      </a:accent3>
      <a:accent4>
        <a:srgbClr val="3AA8E3"/>
      </a:accent4>
      <a:accent5>
        <a:srgbClr val="D76F40"/>
      </a:accent5>
      <a:accent6>
        <a:srgbClr val="837D7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oster_HZ_48x36_ColorSidebar_EN2" id="{3EDBE0C9-978D-6C4F-B147-4661470D5590}" vid="{D7BD4058-3A95-1F42-BF56-7511DF7F867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</TotalTime>
  <Words>513</Words>
  <Application>Microsoft Macintosh PowerPoint</Application>
  <PresentationFormat>Custom</PresentationFormat>
  <Paragraphs>28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Monotype Sorts</vt:lpstr>
      <vt:lpstr>Verdana</vt:lpstr>
      <vt:lpstr>Wingdings</vt:lpstr>
      <vt:lpstr>Office Theme</vt:lpstr>
      <vt:lpstr> Headline. Poster size: 48 x 36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Headline. Poster size: 48 x 36</dc:title>
  <dc:creator>Sandra J Osterman</dc:creator>
  <cp:lastModifiedBy>William Suckow</cp:lastModifiedBy>
  <cp:revision>9</cp:revision>
  <cp:lastPrinted>2014-10-01T19:43:12Z</cp:lastPrinted>
  <dcterms:created xsi:type="dcterms:W3CDTF">2019-09-13T00:07:06Z</dcterms:created>
  <dcterms:modified xsi:type="dcterms:W3CDTF">2019-11-07T22:27:36Z</dcterms:modified>
</cp:coreProperties>
</file>